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69" r:id="rId6"/>
    <p:sldId id="270" r:id="rId7"/>
    <p:sldId id="268" r:id="rId8"/>
    <p:sldId id="271" r:id="rId9"/>
    <p:sldId id="272" r:id="rId10"/>
    <p:sldId id="273" r:id="rId11"/>
    <p:sldId id="274" r:id="rId12"/>
    <p:sldId id="275" r:id="rId13"/>
    <p:sldId id="265" r:id="rId14"/>
  </p:sldIdLst>
  <p:sldSz cx="18288000" cy="10287000"/>
  <p:notesSz cx="6858000" cy="9144000"/>
  <p:embeddedFontLst>
    <p:embeddedFont>
      <p:font typeface="나눔손글씨 붓" panose="03060600000000000000" pitchFamily="66" charset="-12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DA896-479F-40D6-8503-C8C36224D71C}" v="57" dt="2024-10-08T09:37:17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6" autoAdjust="0"/>
    <p:restoredTop sz="93576" autoAdjust="0"/>
  </p:normalViewPr>
  <p:slideViewPr>
    <p:cSldViewPr>
      <p:cViewPr>
        <p:scale>
          <a:sx n="75" d="100"/>
          <a:sy n="75" d="100"/>
        </p:scale>
        <p:origin x="1181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seong Lee" userId="1b3f1a8f3cbe746e" providerId="LiveId" clId="{C3617950-DDD3-4622-B543-D708D8D04F92}"/>
    <pc:docChg chg="undo custSel modSld">
      <pc:chgData name="Yeseong Lee" userId="1b3f1a8f3cbe746e" providerId="LiveId" clId="{C3617950-DDD3-4622-B543-D708D8D04F92}" dt="2024-10-04T10:13:24.052" v="78"/>
      <pc:docMkLst>
        <pc:docMk/>
      </pc:docMkLst>
      <pc:sldChg chg="addSp modSp modTransition modAnim">
        <pc:chgData name="Yeseong Lee" userId="1b3f1a8f3cbe746e" providerId="LiveId" clId="{C3617950-DDD3-4622-B543-D708D8D04F92}" dt="2024-10-04T10:11:59.360" v="74"/>
        <pc:sldMkLst>
          <pc:docMk/>
          <pc:sldMk cId="0" sldId="257"/>
        </pc:sldMkLst>
        <pc:spChg chg="mod">
          <ac:chgData name="Yeseong Lee" userId="1b3f1a8f3cbe746e" providerId="LiveId" clId="{C3617950-DDD3-4622-B543-D708D8D04F92}" dt="2024-10-04T10:08:23.887" v="6" actId="164"/>
          <ac:spMkLst>
            <pc:docMk/>
            <pc:sldMk cId="0" sldId="257"/>
            <ac:spMk id="30" creationId="{9D5798ED-2F71-0620-1272-BB6A08FDB05C}"/>
          </ac:spMkLst>
        </pc:spChg>
        <pc:spChg chg="mod">
          <ac:chgData name="Yeseong Lee" userId="1b3f1a8f3cbe746e" providerId="LiveId" clId="{C3617950-DDD3-4622-B543-D708D8D04F92}" dt="2024-10-04T10:08:23.887" v="6" actId="164"/>
          <ac:spMkLst>
            <pc:docMk/>
            <pc:sldMk cId="0" sldId="257"/>
            <ac:spMk id="31" creationId="{333DBBB0-ABF1-B557-3D71-202EB3113D24}"/>
          </ac:spMkLst>
        </pc:spChg>
        <pc:spChg chg="mod">
          <ac:chgData name="Yeseong Lee" userId="1b3f1a8f3cbe746e" providerId="LiveId" clId="{C3617950-DDD3-4622-B543-D708D8D04F92}" dt="2024-10-04T10:08:23.887" v="6" actId="164"/>
          <ac:spMkLst>
            <pc:docMk/>
            <pc:sldMk cId="0" sldId="257"/>
            <ac:spMk id="32" creationId="{D293F6FC-BAAA-4D7F-8EA1-71A9B6AF1312}"/>
          </ac:spMkLst>
        </pc:spChg>
        <pc:spChg chg="mod">
          <ac:chgData name="Yeseong Lee" userId="1b3f1a8f3cbe746e" providerId="LiveId" clId="{C3617950-DDD3-4622-B543-D708D8D04F92}" dt="2024-10-04T10:08:23.887" v="6" actId="164"/>
          <ac:spMkLst>
            <pc:docMk/>
            <pc:sldMk cId="0" sldId="257"/>
            <ac:spMk id="33" creationId="{0ADE51A8-1D3C-6D38-B20A-3488AC5E89F4}"/>
          </ac:spMkLst>
        </pc:spChg>
        <pc:spChg chg="mod">
          <ac:chgData name="Yeseong Lee" userId="1b3f1a8f3cbe746e" providerId="LiveId" clId="{C3617950-DDD3-4622-B543-D708D8D04F92}" dt="2024-10-04T10:08:23.887" v="6" actId="164"/>
          <ac:spMkLst>
            <pc:docMk/>
            <pc:sldMk cId="0" sldId="257"/>
            <ac:spMk id="34" creationId="{CF7CA8F4-FD42-8A8F-4430-E7134FC8EDD8}"/>
          </ac:spMkLst>
        </pc:spChg>
        <pc:grpChg chg="add mod">
          <ac:chgData name="Yeseong Lee" userId="1b3f1a8f3cbe746e" providerId="LiveId" clId="{C3617950-DDD3-4622-B543-D708D8D04F92}" dt="2024-10-04T10:08:23.887" v="6" actId="164"/>
          <ac:grpSpMkLst>
            <pc:docMk/>
            <pc:sldMk cId="0" sldId="257"/>
            <ac:grpSpMk id="15" creationId="{A22BEEC5-0D84-1ED8-0887-173FDB47A448}"/>
          </ac:grpSpMkLst>
        </pc:grpChg>
      </pc:sldChg>
      <pc:sldChg chg="modSp mod modTransition modAnim">
        <pc:chgData name="Yeseong Lee" userId="1b3f1a8f3cbe746e" providerId="LiveId" clId="{C3617950-DDD3-4622-B543-D708D8D04F92}" dt="2024-10-04T10:09:10.455" v="25"/>
        <pc:sldMkLst>
          <pc:docMk/>
          <pc:sldMk cId="0" sldId="258"/>
        </pc:sldMkLst>
        <pc:spChg chg="mod ord">
          <ac:chgData name="Yeseong Lee" userId="1b3f1a8f3cbe746e" providerId="LiveId" clId="{C3617950-DDD3-4622-B543-D708D8D04F92}" dt="2024-10-04T10:09:01.804" v="24" actId="20577"/>
          <ac:spMkLst>
            <pc:docMk/>
            <pc:sldMk cId="0" sldId="258"/>
            <ac:spMk id="2" creationId="{00000000-0000-0000-0000-000000000000}"/>
          </ac:spMkLst>
        </pc:spChg>
      </pc:sldChg>
      <pc:sldChg chg="modTransition modAnim">
        <pc:chgData name="Yeseong Lee" userId="1b3f1a8f3cbe746e" providerId="LiveId" clId="{C3617950-DDD3-4622-B543-D708D8D04F92}" dt="2024-10-04T10:11:27.180" v="71"/>
        <pc:sldMkLst>
          <pc:docMk/>
          <pc:sldMk cId="0" sldId="265"/>
        </pc:sldMkLst>
      </pc:sldChg>
      <pc:sldChg chg="modTransition modAnim">
        <pc:chgData name="Yeseong Lee" userId="1b3f1a8f3cbe746e" providerId="LiveId" clId="{C3617950-DDD3-4622-B543-D708D8D04F92}" dt="2024-10-04T10:12:34.203" v="77"/>
        <pc:sldMkLst>
          <pc:docMk/>
          <pc:sldMk cId="2954893951" sldId="266"/>
        </pc:sldMkLst>
      </pc:sldChg>
      <pc:sldChg chg="modTransition modAnim">
        <pc:chgData name="Yeseong Lee" userId="1b3f1a8f3cbe746e" providerId="LiveId" clId="{C3617950-DDD3-4622-B543-D708D8D04F92}" dt="2024-10-04T10:09:48.928" v="36"/>
        <pc:sldMkLst>
          <pc:docMk/>
          <pc:sldMk cId="639224613" sldId="268"/>
        </pc:sldMkLst>
      </pc:sldChg>
      <pc:sldChg chg="modTransition modAnim">
        <pc:chgData name="Yeseong Lee" userId="1b3f1a8f3cbe746e" providerId="LiveId" clId="{C3617950-DDD3-4622-B543-D708D8D04F92}" dt="2024-10-04T10:09:24.555" v="29"/>
        <pc:sldMkLst>
          <pc:docMk/>
          <pc:sldMk cId="885094482" sldId="269"/>
        </pc:sldMkLst>
      </pc:sldChg>
      <pc:sldChg chg="modTransition modAnim">
        <pc:chgData name="Yeseong Lee" userId="1b3f1a8f3cbe746e" providerId="LiveId" clId="{C3617950-DDD3-4622-B543-D708D8D04F92}" dt="2024-10-04T10:09:38.843" v="33"/>
        <pc:sldMkLst>
          <pc:docMk/>
          <pc:sldMk cId="309586908" sldId="270"/>
        </pc:sldMkLst>
      </pc:sldChg>
      <pc:sldChg chg="modTransition modAnim">
        <pc:chgData name="Yeseong Lee" userId="1b3f1a8f3cbe746e" providerId="LiveId" clId="{C3617950-DDD3-4622-B543-D708D8D04F92}" dt="2024-10-04T10:10:05.935" v="41"/>
        <pc:sldMkLst>
          <pc:docMk/>
          <pc:sldMk cId="443755033" sldId="271"/>
        </pc:sldMkLst>
      </pc:sldChg>
      <pc:sldChg chg="modTransition">
        <pc:chgData name="Yeseong Lee" userId="1b3f1a8f3cbe746e" providerId="LiveId" clId="{C3617950-DDD3-4622-B543-D708D8D04F92}" dt="2024-10-04T10:10:13.378" v="44"/>
        <pc:sldMkLst>
          <pc:docMk/>
          <pc:sldMk cId="3724806155" sldId="272"/>
        </pc:sldMkLst>
      </pc:sldChg>
      <pc:sldChg chg="modTransition">
        <pc:chgData name="Yeseong Lee" userId="1b3f1a8f3cbe746e" providerId="LiveId" clId="{C3617950-DDD3-4622-B543-D708D8D04F92}" dt="2024-10-04T10:10:19.317" v="46"/>
        <pc:sldMkLst>
          <pc:docMk/>
          <pc:sldMk cId="3351661255" sldId="273"/>
        </pc:sldMkLst>
      </pc:sldChg>
      <pc:sldChg chg="modTransition modAnim">
        <pc:chgData name="Yeseong Lee" userId="1b3f1a8f3cbe746e" providerId="LiveId" clId="{C3617950-DDD3-4622-B543-D708D8D04F92}" dt="2024-10-04T10:10:34.114" v="53"/>
        <pc:sldMkLst>
          <pc:docMk/>
          <pc:sldMk cId="1764691748" sldId="274"/>
        </pc:sldMkLst>
      </pc:sldChg>
      <pc:sldChg chg="modTransition modAnim">
        <pc:chgData name="Yeseong Lee" userId="1b3f1a8f3cbe746e" providerId="LiveId" clId="{C3617950-DDD3-4622-B543-D708D8D04F92}" dt="2024-10-04T10:13:24.052" v="78"/>
        <pc:sldMkLst>
          <pc:docMk/>
          <pc:sldMk cId="1168299054" sldId="275"/>
        </pc:sldMkLst>
      </pc:sldChg>
    </pc:docChg>
  </pc:docChgLst>
  <pc:docChgLst>
    <pc:chgData name="Yeseong Lee" userId="1b3f1a8f3cbe746e" providerId="LiveId" clId="{05ADA896-479F-40D6-8503-C8C36224D71C}"/>
    <pc:docChg chg="modSld">
      <pc:chgData name="Yeseong Lee" userId="1b3f1a8f3cbe746e" providerId="LiveId" clId="{05ADA896-479F-40D6-8503-C8C36224D71C}" dt="2024-10-08T09:37:17.110" v="56" actId="20577"/>
      <pc:docMkLst>
        <pc:docMk/>
      </pc:docMkLst>
      <pc:sldChg chg="modAnim">
        <pc:chgData name="Yeseong Lee" userId="1b3f1a8f3cbe746e" providerId="LiveId" clId="{05ADA896-479F-40D6-8503-C8C36224D71C}" dt="2024-10-07T11:31:44.747" v="38"/>
        <pc:sldMkLst>
          <pc:docMk/>
          <pc:sldMk cId="0" sldId="257"/>
        </pc:sldMkLst>
      </pc:sldChg>
      <pc:sldChg chg="modSp">
        <pc:chgData name="Yeseong Lee" userId="1b3f1a8f3cbe746e" providerId="LiveId" clId="{05ADA896-479F-40D6-8503-C8C36224D71C}" dt="2024-10-08T09:37:17.110" v="56" actId="20577"/>
        <pc:sldMkLst>
          <pc:docMk/>
          <pc:sldMk cId="639224613" sldId="268"/>
        </pc:sldMkLst>
        <pc:spChg chg="mod">
          <ac:chgData name="Yeseong Lee" userId="1b3f1a8f3cbe746e" providerId="LiveId" clId="{05ADA896-479F-40D6-8503-C8C36224D71C}" dt="2024-10-08T09:37:17.110" v="56" actId="20577"/>
          <ac:spMkLst>
            <pc:docMk/>
            <pc:sldMk cId="639224613" sldId="268"/>
            <ac:spMk id="14" creationId="{00000000-0000-0000-0000-000000000000}"/>
          </ac:spMkLst>
        </pc:spChg>
      </pc:sldChg>
      <pc:sldChg chg="modAnim">
        <pc:chgData name="Yeseong Lee" userId="1b3f1a8f3cbe746e" providerId="LiveId" clId="{05ADA896-479F-40D6-8503-C8C36224D71C}" dt="2024-10-07T11:35:01.162" v="39"/>
        <pc:sldMkLst>
          <pc:docMk/>
          <pc:sldMk cId="443755033" sldId="271"/>
        </pc:sldMkLst>
      </pc:sldChg>
      <pc:sldChg chg="modSp">
        <pc:chgData name="Yeseong Lee" userId="1b3f1a8f3cbe746e" providerId="LiveId" clId="{05ADA896-479F-40D6-8503-C8C36224D71C}" dt="2024-10-07T11:23:58.897" v="37" actId="20577"/>
        <pc:sldMkLst>
          <pc:docMk/>
          <pc:sldMk cId="1168299054" sldId="275"/>
        </pc:sldMkLst>
        <pc:spChg chg="mod">
          <ac:chgData name="Yeseong Lee" userId="1b3f1a8f3cbe746e" providerId="LiveId" clId="{05ADA896-479F-40D6-8503-C8C36224D71C}" dt="2024-10-07T11:23:29.493" v="30" actId="2711"/>
          <ac:spMkLst>
            <pc:docMk/>
            <pc:sldMk cId="1168299054" sldId="275"/>
            <ac:spMk id="2" creationId="{B3135165-109A-5E6D-1A91-1DE0B3AF5D27}"/>
          </ac:spMkLst>
        </pc:spChg>
        <pc:spChg chg="mod">
          <ac:chgData name="Yeseong Lee" userId="1b3f1a8f3cbe746e" providerId="LiveId" clId="{05ADA896-479F-40D6-8503-C8C36224D71C}" dt="2024-10-07T11:23:58.897" v="37" actId="20577"/>
          <ac:spMkLst>
            <pc:docMk/>
            <pc:sldMk cId="1168299054" sldId="275"/>
            <ac:spMk id="1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782119" y="-1837591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050499">
            <a:off x="4602623" y="4359653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1" y="0"/>
                </a:lnTo>
                <a:lnTo>
                  <a:pt x="6718061" y="6217261"/>
                </a:lnTo>
                <a:lnTo>
                  <a:pt x="0" y="6217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6672490" flipV="1">
            <a:off x="11950955" y="2858031"/>
            <a:ext cx="1293066" cy="1212249"/>
          </a:xfrm>
          <a:custGeom>
            <a:avLst/>
            <a:gdLst/>
            <a:ahLst/>
            <a:cxnLst/>
            <a:rect l="l" t="t" r="r" b="b"/>
            <a:pathLst>
              <a:path w="1293066" h="1212249">
                <a:moveTo>
                  <a:pt x="0" y="1212250"/>
                </a:moveTo>
                <a:lnTo>
                  <a:pt x="1293066" y="1212250"/>
                </a:lnTo>
                <a:lnTo>
                  <a:pt x="1293066" y="0"/>
                </a:lnTo>
                <a:lnTo>
                  <a:pt x="0" y="0"/>
                </a:lnTo>
                <a:lnTo>
                  <a:pt x="0" y="121225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은"/>
          <p:cNvSpPr txBox="1"/>
          <p:nvPr/>
        </p:nvSpPr>
        <p:spPr>
          <a:xfrm rot="10915">
            <a:off x="7050200" y="2221891"/>
            <a:ext cx="1214895" cy="270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73"/>
              </a:lnSpc>
            </a:pPr>
            <a:r>
              <a:rPr lang="ko-KR" altLang="en-US" sz="8000" b="1" dirty="0">
                <a:solidFill>
                  <a:srgbClr val="6C38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은</a:t>
            </a:r>
            <a:endParaRPr lang="en-US" sz="8000" b="1" dirty="0">
              <a:solidFill>
                <a:srgbClr val="6C382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sp>
        <p:nvSpPr>
          <p:cNvPr id="17" name="사랑"/>
          <p:cNvSpPr txBox="1"/>
          <p:nvPr/>
        </p:nvSpPr>
        <p:spPr>
          <a:xfrm rot="10915">
            <a:off x="3402686" y="2884922"/>
            <a:ext cx="4710952" cy="253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82"/>
              </a:lnSpc>
            </a:pPr>
            <a:r>
              <a:rPr lang="ko-KR" altLang="en-US" sz="23300" b="1" dirty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사랑</a:t>
            </a:r>
            <a:endParaRPr lang="en-US" sz="23300" b="1" dirty="0"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18" name="감사">
            <a:extLst>
              <a:ext uri="{FF2B5EF4-FFF2-40B4-BE49-F238E27FC236}">
                <a16:creationId xmlns:a16="http://schemas.microsoft.com/office/drawing/2014/main" id="{01F94C1B-BD40-B734-578C-3146F22AC977}"/>
              </a:ext>
            </a:extLst>
          </p:cNvPr>
          <p:cNvSpPr txBox="1"/>
          <p:nvPr/>
        </p:nvSpPr>
        <p:spPr>
          <a:xfrm rot="10915">
            <a:off x="6206665" y="5360907"/>
            <a:ext cx="6345323" cy="270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82"/>
              </a:lnSpc>
            </a:pPr>
            <a:r>
              <a:rPr lang="ko-KR" altLang="en-US" sz="288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감사</a:t>
            </a:r>
            <a:endParaRPr lang="en-US" sz="28800" b="1" dirty="0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19" name="를 타고...">
            <a:extLst>
              <a:ext uri="{FF2B5EF4-FFF2-40B4-BE49-F238E27FC236}">
                <a16:creationId xmlns:a16="http://schemas.microsoft.com/office/drawing/2014/main" id="{87BE1F9D-7F7B-E3C3-5024-DF5346CB52EB}"/>
              </a:ext>
            </a:extLst>
          </p:cNvPr>
          <p:cNvSpPr txBox="1"/>
          <p:nvPr/>
        </p:nvSpPr>
        <p:spPr>
          <a:xfrm rot="10915">
            <a:off x="11059625" y="4402854"/>
            <a:ext cx="3825689" cy="270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73"/>
              </a:lnSpc>
            </a:pPr>
            <a:r>
              <a:rPr lang="ko-KR" altLang="en-US" sz="7200" b="1" dirty="0" err="1">
                <a:solidFill>
                  <a:srgbClr val="6C38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를</a:t>
            </a:r>
            <a:r>
              <a:rPr lang="ko-KR" altLang="en-US" sz="7200" b="1" dirty="0">
                <a:solidFill>
                  <a:srgbClr val="6C38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 타고</a:t>
            </a:r>
            <a:r>
              <a:rPr lang="en-US" altLang="ko-KR" sz="7200" b="1" dirty="0">
                <a:solidFill>
                  <a:srgbClr val="6C382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…</a:t>
            </a:r>
            <a:endParaRPr lang="en-US" sz="7200" b="1" dirty="0">
              <a:solidFill>
                <a:srgbClr val="6C382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pic>
        <p:nvPicPr>
          <p:cNvPr id="28" name="WFT 로고">
            <a:extLst>
              <a:ext uri="{FF2B5EF4-FFF2-40B4-BE49-F238E27FC236}">
                <a16:creationId xmlns:a16="http://schemas.microsoft.com/office/drawing/2014/main" id="{4F0658FC-CCD8-88BF-C38D-B2C0715E42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33" y="9266610"/>
            <a:ext cx="3101334" cy="776887"/>
          </a:xfrm>
          <a:prstGeom prst="rect">
            <a:avLst/>
          </a:prstGeom>
        </p:spPr>
      </p:pic>
      <p:sp>
        <p:nvSpPr>
          <p:cNvPr id="30" name="사랑 네온">
            <a:extLst>
              <a:ext uri="{FF2B5EF4-FFF2-40B4-BE49-F238E27FC236}">
                <a16:creationId xmlns:a16="http://schemas.microsoft.com/office/drawing/2014/main" id="{446773CD-C169-0529-31D4-8EE2ACC61752}"/>
              </a:ext>
            </a:extLst>
          </p:cNvPr>
          <p:cNvSpPr txBox="1"/>
          <p:nvPr/>
        </p:nvSpPr>
        <p:spPr>
          <a:xfrm rot="10915">
            <a:off x="3396928" y="2884921"/>
            <a:ext cx="4710952" cy="253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82"/>
              </a:lnSpc>
            </a:pPr>
            <a:r>
              <a:rPr lang="ko-KR" altLang="en-US" sz="23300" b="1" dirty="0">
                <a:solidFill>
                  <a:schemeClr val="accent6">
                    <a:lumMod val="7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사랑</a:t>
            </a:r>
            <a:endParaRPr lang="en-US" sz="23300" b="1" dirty="0">
              <a:solidFill>
                <a:schemeClr val="accent6">
                  <a:lumMod val="75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31" name="감사 네온">
            <a:extLst>
              <a:ext uri="{FF2B5EF4-FFF2-40B4-BE49-F238E27FC236}">
                <a16:creationId xmlns:a16="http://schemas.microsoft.com/office/drawing/2014/main" id="{12600C26-F5FC-EE67-BEB3-DF528EDF80F2}"/>
              </a:ext>
            </a:extLst>
          </p:cNvPr>
          <p:cNvSpPr txBox="1"/>
          <p:nvPr/>
        </p:nvSpPr>
        <p:spPr>
          <a:xfrm rot="10915">
            <a:off x="6195612" y="5368699"/>
            <a:ext cx="6345323" cy="2704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882"/>
              </a:lnSpc>
            </a:pPr>
            <a:r>
              <a:rPr lang="ko-KR" altLang="en-US" sz="28800" b="1" dirty="0">
                <a:solidFill>
                  <a:srgbClr val="FFC000"/>
                </a:solidFill>
                <a:effectLst>
                  <a:glow rad="139700">
                    <a:srgbClr val="FFFF00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감사</a:t>
            </a:r>
            <a:endParaRPr lang="en-US" sz="28800" b="1" dirty="0">
              <a:solidFill>
                <a:srgbClr val="FFC000"/>
              </a:solidFill>
              <a:effectLst>
                <a:glow rad="139700">
                  <a:srgbClr val="FFFF00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00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6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819289" y="-1850456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 rot="10915">
            <a:off x="3726357" y="1274246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참여방법</a:t>
            </a:r>
            <a:endParaRPr lang="en-US" sz="8000" b="1" dirty="0">
              <a:solidFill>
                <a:srgbClr val="6C382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sp>
        <p:nvSpPr>
          <p:cNvPr id="16" name="Freeform 16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C554D21-C0F6-AEA9-7265-DE5164D58837}"/>
              </a:ext>
            </a:extLst>
          </p:cNvPr>
          <p:cNvGrpSpPr/>
          <p:nvPr/>
        </p:nvGrpSpPr>
        <p:grpSpPr>
          <a:xfrm>
            <a:off x="-35052000" y="3926423"/>
            <a:ext cx="51321373" cy="2817277"/>
            <a:chOff x="2171027" y="3924300"/>
            <a:chExt cx="51321373" cy="281727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5A2D251-35B3-6696-7A5C-8445096A3859}"/>
                </a:ext>
              </a:extLst>
            </p:cNvPr>
            <p:cNvSpPr/>
            <p:nvPr/>
          </p:nvSpPr>
          <p:spPr>
            <a:xfrm>
              <a:off x="8881350" y="6240596"/>
              <a:ext cx="37983673" cy="263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E06C998-C604-21F1-5E7D-0161F5A57296}"/>
                </a:ext>
              </a:extLst>
            </p:cNvPr>
            <p:cNvGrpSpPr/>
            <p:nvPr/>
          </p:nvGrpSpPr>
          <p:grpSpPr>
            <a:xfrm>
              <a:off x="2171027" y="3932229"/>
              <a:ext cx="13945944" cy="2809348"/>
              <a:chOff x="2171027" y="3932229"/>
              <a:chExt cx="13945944" cy="2809348"/>
            </a:xfrm>
          </p:grpSpPr>
          <p:sp>
            <p:nvSpPr>
              <p:cNvPr id="14" name="TextBox 14"/>
              <p:cNvSpPr txBox="1"/>
              <p:nvPr/>
            </p:nvSpPr>
            <p:spPr>
              <a:xfrm rot="10915">
                <a:off x="2171027" y="3932229"/>
                <a:ext cx="13945944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각 층 게시판에 비치된 떡 메모지에 자신이 감사를 표현하고자 하는 사람에게 편지를 작성합니다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.</a:t>
                </a:r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 </a:t>
                </a:r>
                <a:endParaRPr lang="en-US" altLang="ko-KR" sz="54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D26093-2DFB-CF6A-C4D4-3153C8FB228A}"/>
                  </a:ext>
                </a:extLst>
              </p:cNvPr>
              <p:cNvSpPr/>
              <p:nvPr/>
            </p:nvSpPr>
            <p:spPr>
              <a:xfrm>
                <a:off x="8755024" y="5963625"/>
                <a:ext cx="777952" cy="7779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1</a:t>
                </a:r>
                <a:endParaRPr lang="ko-KR" altLang="en-US" sz="3600" dirty="0"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5ADD8A5-6A70-F810-57F8-10DA33B8536E}"/>
                </a:ext>
              </a:extLst>
            </p:cNvPr>
            <p:cNvGrpSpPr/>
            <p:nvPr/>
          </p:nvGrpSpPr>
          <p:grpSpPr>
            <a:xfrm>
              <a:off x="23011056" y="3926774"/>
              <a:ext cx="13945944" cy="2809348"/>
              <a:chOff x="2171027" y="3932229"/>
              <a:chExt cx="13945944" cy="2809348"/>
            </a:xfrm>
          </p:grpSpPr>
          <p:sp>
            <p:nvSpPr>
              <p:cNvPr id="30" name="TextBox 14">
                <a:extLst>
                  <a:ext uri="{FF2B5EF4-FFF2-40B4-BE49-F238E27FC236}">
                    <a16:creationId xmlns:a16="http://schemas.microsoft.com/office/drawing/2014/main" id="{F6584F08-243A-35BA-29C6-BF86FF8B981F}"/>
                  </a:ext>
                </a:extLst>
              </p:cNvPr>
              <p:cNvSpPr txBox="1"/>
              <p:nvPr/>
            </p:nvSpPr>
            <p:spPr>
              <a:xfrm rot="10915">
                <a:off x="2171027" y="3932229"/>
                <a:ext cx="13945944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편지와 기부하고 싶은 금액을 같이</a:t>
                </a:r>
                <a:endParaRPr lang="en-US" altLang="ko-KR" sz="54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endParaRPr>
              </a:p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비치된 편지봉투에 넣습니다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.</a:t>
                </a: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0665CC8-6626-B040-D451-4A8D4E8DECF2}"/>
                  </a:ext>
                </a:extLst>
              </p:cNvPr>
              <p:cNvSpPr/>
              <p:nvPr/>
            </p:nvSpPr>
            <p:spPr>
              <a:xfrm>
                <a:off x="8755024" y="5963625"/>
                <a:ext cx="777952" cy="7779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2</a:t>
                </a:r>
                <a:endParaRPr lang="ko-KR" altLang="en-US" sz="3600" dirty="0"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336A54D-5F90-EE61-BA3E-461C7563F639}"/>
                </a:ext>
              </a:extLst>
            </p:cNvPr>
            <p:cNvGrpSpPr/>
            <p:nvPr/>
          </p:nvGrpSpPr>
          <p:grpSpPr>
            <a:xfrm>
              <a:off x="39546456" y="3924300"/>
              <a:ext cx="13945944" cy="2809348"/>
              <a:chOff x="2171027" y="3932229"/>
              <a:chExt cx="13945944" cy="2809348"/>
            </a:xfrm>
          </p:grpSpPr>
          <p:sp>
            <p:nvSpPr>
              <p:cNvPr id="33" name="TextBox 14">
                <a:extLst>
                  <a:ext uri="{FF2B5EF4-FFF2-40B4-BE49-F238E27FC236}">
                    <a16:creationId xmlns:a16="http://schemas.microsoft.com/office/drawing/2014/main" id="{A87CB0CE-6F3C-631A-0CCA-EE636BAA542A}"/>
                  </a:ext>
                </a:extLst>
              </p:cNvPr>
              <p:cNvSpPr txBox="1"/>
              <p:nvPr/>
            </p:nvSpPr>
            <p:spPr>
              <a:xfrm rot="10915">
                <a:off x="2171027" y="3932229"/>
                <a:ext cx="13945944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편지봉투에 발신자와 수신자의 방 번호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, </a:t>
                </a:r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이름을 기재하여</a:t>
                </a:r>
                <a:endParaRPr lang="en-US" altLang="ko-KR" sz="54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endParaRPr>
              </a:p>
              <a:p>
                <a:pPr algn="ctr"/>
                <a:r>
                  <a:rPr lang="ko-KR" altLang="en-US" sz="5400" b="1" dirty="0" err="1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숙사</a:t>
                </a:r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 중앙 작은 책상 위에 있는 우편함에 넣습니다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.</a:t>
                </a: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3896083-32B8-5777-4AB5-B7C204ED67E9}"/>
                  </a:ext>
                </a:extLst>
              </p:cNvPr>
              <p:cNvSpPr/>
              <p:nvPr/>
            </p:nvSpPr>
            <p:spPr>
              <a:xfrm>
                <a:off x="8755024" y="5963625"/>
                <a:ext cx="777952" cy="7779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3</a:t>
                </a:r>
                <a:endParaRPr lang="ko-KR" altLang="en-US" sz="3600" dirty="0"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</p:txBody>
          </p:sp>
        </p:grpSp>
      </p:grpSp>
      <p:pic>
        <p:nvPicPr>
          <p:cNvPr id="13" name="WFT 로고">
            <a:extLst>
              <a:ext uri="{FF2B5EF4-FFF2-40B4-BE49-F238E27FC236}">
                <a16:creationId xmlns:a16="http://schemas.microsoft.com/office/drawing/2014/main" id="{6E9F7E88-7779-E49A-1768-4B5E8978DD3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6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819289" y="-1850456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 rot="10915">
            <a:off x="3726357" y="1274246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참고사항</a:t>
            </a:r>
            <a:endParaRPr lang="en-US" sz="8000" b="1" dirty="0">
              <a:solidFill>
                <a:srgbClr val="6C382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sp>
        <p:nvSpPr>
          <p:cNvPr id="16" name="Freeform 16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B10D67F1-26A7-A6DA-2687-3EB4D509EA1C}"/>
              </a:ext>
            </a:extLst>
          </p:cNvPr>
          <p:cNvSpPr txBox="1"/>
          <p:nvPr/>
        </p:nvSpPr>
        <p:spPr>
          <a:xfrm rot="10915">
            <a:off x="2171028" y="3556661"/>
            <a:ext cx="13945944" cy="3477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편지는 </a:t>
            </a:r>
            <a:r>
              <a:rPr lang="ko-KR" altLang="en-US" sz="80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매주 일요일 점호시간에 전달</a:t>
            </a:r>
            <a:r>
              <a:rPr lang="ko-KR" altLang="en-US" sz="8000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되며</a:t>
            </a:r>
            <a:endParaRPr lang="en-US" altLang="ko-KR" sz="8000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  <a:p>
            <a:pPr algn="ctr">
              <a:lnSpc>
                <a:spcPct val="150000"/>
              </a:lnSpc>
            </a:pPr>
            <a:r>
              <a:rPr lang="ko-KR" altLang="en-US" sz="80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동봉한 금액은 분류하여 기부</a:t>
            </a:r>
            <a:r>
              <a:rPr lang="ko-KR" altLang="en-US" sz="8000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될 예정입니다</a:t>
            </a:r>
            <a:r>
              <a:rPr lang="en-US" altLang="ko-KR" sz="8000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.</a:t>
            </a:r>
          </a:p>
        </p:txBody>
      </p:sp>
      <p:pic>
        <p:nvPicPr>
          <p:cNvPr id="21" name="WFT 로고">
            <a:extLst>
              <a:ext uri="{FF2B5EF4-FFF2-40B4-BE49-F238E27FC236}">
                <a16:creationId xmlns:a16="http://schemas.microsoft.com/office/drawing/2014/main" id="{0276D15D-3E97-6479-45E1-197606467D0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9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180682BF-1538-1E00-9F3C-8583744A8345}"/>
              </a:ext>
            </a:extLst>
          </p:cNvPr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782119" y="-1792719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 rot="10915">
            <a:off x="1286549" y="2172664"/>
            <a:ext cx="15714902" cy="530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15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감사</a:t>
            </a:r>
            <a:r>
              <a:rPr lang="en-US" altLang="ko-KR" sz="115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(thanksgiving)</a:t>
            </a:r>
            <a:r>
              <a:rPr lang="ko-KR" altLang="en-US" sz="115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는 </a:t>
            </a:r>
            <a:endParaRPr lang="en-US" altLang="ko-KR" sz="115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  <a:p>
            <a:pPr algn="ctr"/>
            <a:r>
              <a:rPr lang="en-US" altLang="ko-KR" sz="115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Thanks</a:t>
            </a:r>
            <a:r>
              <a:rPr lang="ko-KR" altLang="en-US" sz="115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로 사례한 후 </a:t>
            </a:r>
            <a:endParaRPr lang="en-US" altLang="ko-KR" sz="115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  <a:p>
            <a:pPr algn="ctr"/>
            <a:r>
              <a:rPr lang="ko-KR" altLang="en-US" sz="115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그 다음 </a:t>
            </a:r>
            <a:r>
              <a:rPr lang="en-US" altLang="ko-KR" sz="115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Giving</a:t>
            </a:r>
            <a:r>
              <a:rPr lang="ko-KR" altLang="en-US" sz="115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으로 주는 것이다</a:t>
            </a:r>
            <a:r>
              <a:rPr lang="en-US" altLang="ko-KR" sz="115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.</a:t>
            </a:r>
            <a:endParaRPr lang="en-US" sz="115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16" name="Freeform 16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B3135165-109A-5E6D-1A91-1DE0B3AF5D27}"/>
              </a:ext>
            </a:extLst>
          </p:cNvPr>
          <p:cNvSpPr txBox="1"/>
          <p:nvPr/>
        </p:nvSpPr>
        <p:spPr>
          <a:xfrm rot="10915">
            <a:off x="1438950" y="7790237"/>
            <a:ext cx="1571490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954C3E"/>
                </a:solidFill>
                <a:latin typeface="나눔손글씨 붓" panose="03060600000000000000" charset="-127"/>
                <a:ea typeface="나눔손글씨 붓" panose="03060600000000000000" charset="-127"/>
                <a:cs typeface="Hangyaboly"/>
                <a:sym typeface="Hangyaboly"/>
              </a:rPr>
              <a:t>웨</a:t>
            </a:r>
            <a:r>
              <a:rPr lang="ko-KR" altLang="en-US" sz="28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일스 속담</a:t>
            </a:r>
            <a:endParaRPr lang="en-US" sz="28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03E751-FB03-E8FA-72B5-996ABAA3C1AC}"/>
              </a:ext>
            </a:extLst>
          </p:cNvPr>
          <p:cNvSpPr txBox="1"/>
          <p:nvPr/>
        </p:nvSpPr>
        <p:spPr>
          <a:xfrm>
            <a:off x="4800600" y="3896213"/>
            <a:ext cx="367396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>
                <a:solidFill>
                  <a:srgbClr val="954C3E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Thanks</a:t>
            </a:r>
            <a:endParaRPr lang="ko-KR" altLang="en-US" sz="20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FAEAAB-3095-49AF-E2CE-66E0B3100D7E}"/>
              </a:ext>
            </a:extLst>
          </p:cNvPr>
          <p:cNvSpPr txBox="1"/>
          <p:nvPr/>
        </p:nvSpPr>
        <p:spPr>
          <a:xfrm>
            <a:off x="6079638" y="5676900"/>
            <a:ext cx="367396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>
                <a:solidFill>
                  <a:srgbClr val="954C3E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Giving</a:t>
            </a:r>
            <a:endParaRPr lang="ko-KR" altLang="en-US" sz="2000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2" name="WFT 로고">
            <a:extLst>
              <a:ext uri="{FF2B5EF4-FFF2-40B4-BE49-F238E27FC236}">
                <a16:creationId xmlns:a16="http://schemas.microsoft.com/office/drawing/2014/main" id="{1C171D25-D9F0-EF3C-55D4-5C718615A27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782119" y="-1792719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050499">
            <a:off x="4602623" y="4359653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1" y="0"/>
                </a:lnTo>
                <a:lnTo>
                  <a:pt x="6718061" y="6217261"/>
                </a:lnTo>
                <a:lnTo>
                  <a:pt x="0" y="6217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6672490" flipV="1">
            <a:off x="13438790" y="2987820"/>
            <a:ext cx="1293066" cy="1212249"/>
          </a:xfrm>
          <a:custGeom>
            <a:avLst/>
            <a:gdLst/>
            <a:ahLst/>
            <a:cxnLst/>
            <a:rect l="l" t="t" r="r" b="b"/>
            <a:pathLst>
              <a:path w="1293066" h="1212249">
                <a:moveTo>
                  <a:pt x="0" y="1212249"/>
                </a:moveTo>
                <a:lnTo>
                  <a:pt x="1293066" y="1212249"/>
                </a:lnTo>
                <a:lnTo>
                  <a:pt x="1293066" y="0"/>
                </a:lnTo>
                <a:lnTo>
                  <a:pt x="0" y="0"/>
                </a:lnTo>
                <a:lnTo>
                  <a:pt x="0" y="1212249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 rot="10915">
            <a:off x="3098168" y="3521261"/>
            <a:ext cx="12091664" cy="3244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73"/>
              </a:lnSpc>
            </a:pPr>
            <a:r>
              <a:rPr lang="en-US" sz="26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Thank You</a:t>
            </a:r>
          </a:p>
        </p:txBody>
      </p:sp>
      <p:pic>
        <p:nvPicPr>
          <p:cNvPr id="17" name="WFT 로고">
            <a:extLst>
              <a:ext uri="{FF2B5EF4-FFF2-40B4-BE49-F238E27FC236}">
                <a16:creationId xmlns:a16="http://schemas.microsoft.com/office/drawing/2014/main" id="{12893652-E92A-9E52-0E37-C00D71164E3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33" y="9266610"/>
            <a:ext cx="3101334" cy="776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782119" y="-1792719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 rot="10915">
            <a:off x="3726357" y="1274246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September Flowing Project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84B579B-03A8-06F5-757C-C4F22F192384}"/>
              </a:ext>
            </a:extLst>
          </p:cNvPr>
          <p:cNvGrpSpPr/>
          <p:nvPr/>
        </p:nvGrpSpPr>
        <p:grpSpPr>
          <a:xfrm>
            <a:off x="3019484" y="3586963"/>
            <a:ext cx="4639549" cy="3196056"/>
            <a:chOff x="1252089" y="3586963"/>
            <a:chExt cx="4639549" cy="3196056"/>
          </a:xfrm>
        </p:grpSpPr>
        <p:sp>
          <p:nvSpPr>
            <p:cNvPr id="16" name="Freeform 16"/>
            <p:cNvSpPr/>
            <p:nvPr/>
          </p:nvSpPr>
          <p:spPr>
            <a:xfrm>
              <a:off x="1284619" y="3766996"/>
              <a:ext cx="4607019" cy="3016023"/>
            </a:xfrm>
            <a:custGeom>
              <a:avLst/>
              <a:gdLst/>
              <a:ahLst/>
              <a:cxnLst/>
              <a:rect l="l" t="t" r="r" b="b"/>
              <a:pathLst>
                <a:path w="4607019" h="3016023">
                  <a:moveTo>
                    <a:pt x="0" y="0"/>
                  </a:moveTo>
                  <a:lnTo>
                    <a:pt x="4607019" y="0"/>
                  </a:lnTo>
                  <a:lnTo>
                    <a:pt x="4607019" y="3016022"/>
                  </a:lnTo>
                  <a:lnTo>
                    <a:pt x="0" y="3016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>
            <a:xfrm rot="-262972" flipH="1">
              <a:off x="4562159" y="3586963"/>
              <a:ext cx="1236431" cy="1126697"/>
            </a:xfrm>
            <a:custGeom>
              <a:avLst/>
              <a:gdLst/>
              <a:ahLst/>
              <a:cxnLst/>
              <a:rect l="l" t="t" r="r" b="b"/>
              <a:pathLst>
                <a:path w="1236431" h="1126697">
                  <a:moveTo>
                    <a:pt x="1236431" y="0"/>
                  </a:moveTo>
                  <a:lnTo>
                    <a:pt x="0" y="0"/>
                  </a:lnTo>
                  <a:lnTo>
                    <a:pt x="0" y="1126697"/>
                  </a:lnTo>
                  <a:lnTo>
                    <a:pt x="1236431" y="1126697"/>
                  </a:lnTo>
                  <a:lnTo>
                    <a:pt x="1236431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 rot="10915">
              <a:off x="1488964" y="4146519"/>
              <a:ext cx="4198540" cy="65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2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rPr>
                <a:t>참여인원</a:t>
              </a:r>
              <a:endParaRPr lang="en-US" altLang="ko-KR" sz="32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endParaRPr>
            </a:p>
          </p:txBody>
        </p:sp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0869C662-5833-BC3E-E976-D4EE83B81EE3}"/>
                </a:ext>
              </a:extLst>
            </p:cNvPr>
            <p:cNvSpPr txBox="1"/>
            <p:nvPr/>
          </p:nvSpPr>
          <p:spPr>
            <a:xfrm rot="10915">
              <a:off x="1252089" y="5359388"/>
              <a:ext cx="4198540" cy="892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altLang="ko-KR" sz="115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rPr>
                <a:t>76</a:t>
              </a: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D3E96094-2C4E-E320-D053-F6AF2360D89B}"/>
                </a:ext>
              </a:extLst>
            </p:cNvPr>
            <p:cNvSpPr txBox="1"/>
            <p:nvPr/>
          </p:nvSpPr>
          <p:spPr>
            <a:xfrm rot="10915">
              <a:off x="3709319" y="5162432"/>
              <a:ext cx="972423" cy="6579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200" b="1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rPr>
                <a:t>명</a:t>
              </a:r>
              <a:endParaRPr lang="en-US" altLang="ko-KR" sz="32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2BEEC5-0D84-1ED8-0887-173FDB47A448}"/>
              </a:ext>
            </a:extLst>
          </p:cNvPr>
          <p:cNvGrpSpPr/>
          <p:nvPr/>
        </p:nvGrpSpPr>
        <p:grpSpPr>
          <a:xfrm>
            <a:off x="10008643" y="3586963"/>
            <a:ext cx="4690277" cy="3196056"/>
            <a:chOff x="10008643" y="3586963"/>
            <a:chExt cx="4690277" cy="3196056"/>
          </a:xfrm>
        </p:grpSpPr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9D5798ED-2F71-0620-1272-BB6A08FDB05C}"/>
                </a:ext>
              </a:extLst>
            </p:cNvPr>
            <p:cNvSpPr/>
            <p:nvPr/>
          </p:nvSpPr>
          <p:spPr>
            <a:xfrm>
              <a:off x="10091901" y="3766996"/>
              <a:ext cx="4607019" cy="3016023"/>
            </a:xfrm>
            <a:custGeom>
              <a:avLst/>
              <a:gdLst/>
              <a:ahLst/>
              <a:cxnLst/>
              <a:rect l="l" t="t" r="r" b="b"/>
              <a:pathLst>
                <a:path w="4607019" h="3016023">
                  <a:moveTo>
                    <a:pt x="0" y="0"/>
                  </a:moveTo>
                  <a:lnTo>
                    <a:pt x="4607019" y="0"/>
                  </a:lnTo>
                  <a:lnTo>
                    <a:pt x="4607019" y="3016022"/>
                  </a:lnTo>
                  <a:lnTo>
                    <a:pt x="0" y="3016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333DBBB0-ABF1-B557-3D71-202EB3113D24}"/>
                </a:ext>
              </a:extLst>
            </p:cNvPr>
            <p:cNvSpPr/>
            <p:nvPr/>
          </p:nvSpPr>
          <p:spPr>
            <a:xfrm rot="21337028" flipH="1">
              <a:off x="13369441" y="3586963"/>
              <a:ext cx="1236431" cy="1126697"/>
            </a:xfrm>
            <a:custGeom>
              <a:avLst/>
              <a:gdLst/>
              <a:ahLst/>
              <a:cxnLst/>
              <a:rect l="l" t="t" r="r" b="b"/>
              <a:pathLst>
                <a:path w="1236431" h="1126697">
                  <a:moveTo>
                    <a:pt x="1236431" y="0"/>
                  </a:moveTo>
                  <a:lnTo>
                    <a:pt x="0" y="0"/>
                  </a:lnTo>
                  <a:lnTo>
                    <a:pt x="0" y="1126697"/>
                  </a:lnTo>
                  <a:lnTo>
                    <a:pt x="1236431" y="1126697"/>
                  </a:lnTo>
                  <a:lnTo>
                    <a:pt x="1236431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D293F6FC-BAAA-4D7F-8EA1-71A9B6AF1312}"/>
                </a:ext>
              </a:extLst>
            </p:cNvPr>
            <p:cNvSpPr txBox="1"/>
            <p:nvPr/>
          </p:nvSpPr>
          <p:spPr>
            <a:xfrm rot="10915">
              <a:off x="10296246" y="4146519"/>
              <a:ext cx="4198540" cy="65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ko-KR" altLang="en-US" sz="32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rPr>
                <a:t>기부금</a:t>
              </a:r>
              <a:endParaRPr lang="en-US" altLang="ko-KR" sz="32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endParaRPr>
            </a:p>
          </p:txBody>
        </p:sp>
        <p:sp>
          <p:nvSpPr>
            <p:cNvPr id="33" name="TextBox 21">
              <a:extLst>
                <a:ext uri="{FF2B5EF4-FFF2-40B4-BE49-F238E27FC236}">
                  <a16:creationId xmlns:a16="http://schemas.microsoft.com/office/drawing/2014/main" id="{0ADE51A8-1D3C-6D38-B20A-3488AC5E89F4}"/>
                </a:ext>
              </a:extLst>
            </p:cNvPr>
            <p:cNvSpPr txBox="1"/>
            <p:nvPr/>
          </p:nvSpPr>
          <p:spPr>
            <a:xfrm rot="10915">
              <a:off x="10008643" y="5359388"/>
              <a:ext cx="4198540" cy="892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altLang="ko-KR" sz="115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rPr>
                <a:t>1,000</a:t>
              </a: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CF7CA8F4-FD42-8A8F-4430-E7134FC8EDD8}"/>
                </a:ext>
              </a:extLst>
            </p:cNvPr>
            <p:cNvSpPr txBox="1"/>
            <p:nvPr/>
          </p:nvSpPr>
          <p:spPr>
            <a:xfrm rot="10915">
              <a:off x="12963505" y="5175576"/>
              <a:ext cx="972423" cy="6316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zh-CN" altLang="en-US" sz="32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rPr>
                <a:t>元</a:t>
              </a:r>
              <a:endParaRPr lang="en-US" altLang="ko-KR" sz="32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endParaRPr>
            </a:p>
          </p:txBody>
        </p:sp>
      </p:grpSp>
      <p:sp>
        <p:nvSpPr>
          <p:cNvPr id="35" name="TextBox 19">
            <a:extLst>
              <a:ext uri="{FF2B5EF4-FFF2-40B4-BE49-F238E27FC236}">
                <a16:creationId xmlns:a16="http://schemas.microsoft.com/office/drawing/2014/main" id="{9403D923-E3E8-51C6-5C47-4C81A405D375}"/>
              </a:ext>
            </a:extLst>
          </p:cNvPr>
          <p:cNvSpPr txBox="1"/>
          <p:nvPr/>
        </p:nvSpPr>
        <p:spPr>
          <a:xfrm rot="10915">
            <a:off x="3726100" y="7584179"/>
            <a:ext cx="1083580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9</a:t>
            </a:r>
            <a:r>
              <a:rPr lang="ko-KR" altLang="en-US" sz="4000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월 </a:t>
            </a:r>
            <a:r>
              <a:rPr lang="en-US" altLang="ko-KR" sz="4000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Flowing Project</a:t>
            </a:r>
            <a:r>
              <a:rPr lang="ko-KR" altLang="en-US" sz="4000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에서 모인 모든 금액은</a:t>
            </a:r>
            <a:endParaRPr lang="en-US" altLang="ko-KR" sz="4000" dirty="0">
              <a:solidFill>
                <a:srgbClr val="6C382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  <a:p>
            <a:pPr algn="ctr"/>
            <a:r>
              <a:rPr lang="ko-KR" altLang="en-US" sz="4000" dirty="0" err="1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만방장학재단을</a:t>
            </a:r>
            <a:r>
              <a:rPr lang="ko-KR" altLang="en-US" sz="4000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 통하여 </a:t>
            </a:r>
            <a:r>
              <a:rPr lang="ko-KR" altLang="en-US" sz="4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수많은 영혼들을 살리는데 사용 될 예정입니다</a:t>
            </a:r>
            <a:r>
              <a:rPr lang="en-US" altLang="ko-KR" sz="4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.</a:t>
            </a:r>
            <a:endParaRPr lang="en-US" sz="4000" b="1" dirty="0">
              <a:solidFill>
                <a:srgbClr val="6C382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pic>
        <p:nvPicPr>
          <p:cNvPr id="36" name="WFT 로고">
            <a:extLst>
              <a:ext uri="{FF2B5EF4-FFF2-40B4-BE49-F238E27FC236}">
                <a16:creationId xmlns:a16="http://schemas.microsoft.com/office/drawing/2014/main" id="{A85D0240-81CD-E048-761C-F25AA46EDC0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Freeform 8"/>
          <p:cNvSpPr/>
          <p:nvPr/>
        </p:nvSpPr>
        <p:spPr>
          <a:xfrm rot="5400000">
            <a:off x="11782119" y="-1792719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EBA8701-0F9B-FE1C-6C44-91BAE2646EAD}"/>
              </a:ext>
            </a:extLst>
          </p:cNvPr>
          <p:cNvGrpSpPr/>
          <p:nvPr/>
        </p:nvGrpSpPr>
        <p:grpSpPr>
          <a:xfrm>
            <a:off x="643895" y="2950635"/>
            <a:ext cx="17000210" cy="4053381"/>
            <a:chOff x="-1259691" y="3180566"/>
            <a:chExt cx="17000210" cy="405338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C197953-99E4-4C67-B6A8-1BFE50368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59691" y="3180566"/>
              <a:ext cx="13107861" cy="209725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F4AE078-C4D6-8668-4DAE-988DDAC3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638" y="4990446"/>
              <a:ext cx="14021881" cy="2243501"/>
            </a:xfrm>
            <a:prstGeom prst="rect">
              <a:avLst/>
            </a:prstGeom>
          </p:spPr>
        </p:pic>
      </p:grpSp>
      <p:sp>
        <p:nvSpPr>
          <p:cNvPr id="40" name="TextBox 19">
            <a:extLst>
              <a:ext uri="{FF2B5EF4-FFF2-40B4-BE49-F238E27FC236}">
                <a16:creationId xmlns:a16="http://schemas.microsoft.com/office/drawing/2014/main" id="{03788A23-DA92-3C68-20E1-0380E2E23AA0}"/>
              </a:ext>
            </a:extLst>
          </p:cNvPr>
          <p:cNvSpPr txBox="1"/>
          <p:nvPr/>
        </p:nvSpPr>
        <p:spPr>
          <a:xfrm rot="10915">
            <a:off x="3726357" y="7101679"/>
            <a:ext cx="10835800" cy="12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54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2024</a:t>
            </a:r>
            <a:r>
              <a:rPr lang="ko-KR" altLang="en-US" sz="54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년 </a:t>
            </a:r>
            <a:r>
              <a:rPr lang="en-US" altLang="ko-KR" sz="54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4</a:t>
            </a:r>
            <a:r>
              <a:rPr lang="ko-KR" altLang="en-US" sz="54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월 </a:t>
            </a:r>
            <a:r>
              <a:rPr lang="en-US" altLang="ko-KR" sz="54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~ 9</a:t>
            </a:r>
            <a:r>
              <a:rPr lang="ko-KR" altLang="en-US" sz="54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월까지 총 </a:t>
            </a:r>
            <a:r>
              <a:rPr lang="en-US" altLang="ko-KR" sz="54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5</a:t>
            </a:r>
            <a:r>
              <a:rPr lang="ko-KR" altLang="en-US" sz="54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개의 프로젝트 진행</a:t>
            </a:r>
            <a:endParaRPr lang="en-US" sz="5400" b="1" dirty="0">
              <a:solidFill>
                <a:srgbClr val="6C382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pic>
        <p:nvPicPr>
          <p:cNvPr id="41" name="WFT 로고">
            <a:extLst>
              <a:ext uri="{FF2B5EF4-FFF2-40B4-BE49-F238E27FC236}">
                <a16:creationId xmlns:a16="http://schemas.microsoft.com/office/drawing/2014/main" id="{2CC2F968-E16B-90D6-BE60-89BB91FA764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9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782119" y="-1792719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 rot="10915">
            <a:off x="2094808" y="5709663"/>
            <a:ext cx="14098385" cy="1016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199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사랑은 감사를 타고</a:t>
            </a:r>
            <a:endParaRPr lang="en-US" sz="199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15" name="TextBox 15"/>
          <p:cNvSpPr txBox="1"/>
          <p:nvPr/>
        </p:nvSpPr>
        <p:spPr>
          <a:xfrm rot="10915">
            <a:off x="3726357" y="1274246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October?</a:t>
            </a:r>
          </a:p>
        </p:txBody>
      </p:sp>
      <p:sp>
        <p:nvSpPr>
          <p:cNvPr id="16" name="Freeform 16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8" name="WFT 로고">
            <a:extLst>
              <a:ext uri="{FF2B5EF4-FFF2-40B4-BE49-F238E27FC236}">
                <a16:creationId xmlns:a16="http://schemas.microsoft.com/office/drawing/2014/main" id="{19639DCE-7B37-945E-BC21-0FC6AEE594A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180682BF-1538-1E00-9F3C-8583744A8345}"/>
              </a:ext>
            </a:extLst>
          </p:cNvPr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782119" y="-1792719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 rot="10915">
            <a:off x="1286549" y="4301583"/>
            <a:ext cx="15714902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38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“</a:t>
            </a:r>
            <a:r>
              <a:rPr lang="ko-KR" altLang="en-US" sz="138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감사를 전하고 기쁨을 누리자</a:t>
            </a:r>
            <a:r>
              <a:rPr lang="en-US" altLang="ko-KR" sz="138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!”</a:t>
            </a:r>
            <a:endParaRPr lang="en-US" sz="138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15" name="TextBox 15"/>
          <p:cNvSpPr txBox="1"/>
          <p:nvPr/>
        </p:nvSpPr>
        <p:spPr>
          <a:xfrm rot="10915">
            <a:off x="3726357" y="1274246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Purpose?</a:t>
            </a:r>
          </a:p>
        </p:txBody>
      </p:sp>
      <p:sp>
        <p:nvSpPr>
          <p:cNvPr id="16" name="Freeform 16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WFT 로고">
            <a:extLst>
              <a:ext uri="{FF2B5EF4-FFF2-40B4-BE49-F238E27FC236}">
                <a16:creationId xmlns:a16="http://schemas.microsoft.com/office/drawing/2014/main" id="{D76CFB86-3C14-029E-1675-64112E5F356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9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180682BF-1538-1E00-9F3C-8583744A8345}"/>
              </a:ext>
            </a:extLst>
          </p:cNvPr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782119" y="-1792719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 rot="10915">
            <a:off x="3726357" y="1274246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Purpose?</a:t>
            </a:r>
          </a:p>
        </p:txBody>
      </p:sp>
      <p:sp>
        <p:nvSpPr>
          <p:cNvPr id="16" name="Freeform 16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 rot="10915">
            <a:off x="3325799" y="4414161"/>
            <a:ext cx="389435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38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기쁨</a:t>
            </a:r>
            <a:endParaRPr lang="en-US" sz="138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EAE55C24-2163-AA2E-F748-F103C076279A}"/>
              </a:ext>
            </a:extLst>
          </p:cNvPr>
          <p:cNvSpPr txBox="1"/>
          <p:nvPr/>
        </p:nvSpPr>
        <p:spPr>
          <a:xfrm rot="10915">
            <a:off x="6434462" y="3211289"/>
            <a:ext cx="921247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9600" b="1" dirty="0">
                <a:solidFill>
                  <a:srgbClr val="FFC00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표현</a:t>
            </a:r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의 기쁨</a:t>
            </a:r>
            <a:endParaRPr lang="en-US" sz="96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40681EB8-32BC-6212-8A83-2F17A188B9EC}"/>
              </a:ext>
            </a:extLst>
          </p:cNvPr>
          <p:cNvSpPr txBox="1"/>
          <p:nvPr/>
        </p:nvSpPr>
        <p:spPr>
          <a:xfrm rot="10915">
            <a:off x="6486564" y="6328844"/>
            <a:ext cx="921247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9600" b="1" dirty="0">
                <a:solidFill>
                  <a:srgbClr val="FFC00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영혼</a:t>
            </a:r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의 기쁨</a:t>
            </a:r>
            <a:endParaRPr lang="en-US" sz="96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pic>
        <p:nvPicPr>
          <p:cNvPr id="21" name="WFT 로고">
            <a:extLst>
              <a:ext uri="{FF2B5EF4-FFF2-40B4-BE49-F238E27FC236}">
                <a16:creationId xmlns:a16="http://schemas.microsoft.com/office/drawing/2014/main" id="{E468139D-387F-EC04-9AA5-92FC4FD005F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819289" y="-1850456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 rot="10915">
            <a:off x="2171027" y="2939933"/>
            <a:ext cx="1394594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10</a:t>
            </a:r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월 </a:t>
            </a:r>
            <a:r>
              <a:rPr lang="en-US" altLang="ko-KR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19</a:t>
            </a:r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일 </a:t>
            </a:r>
            <a:r>
              <a:rPr lang="en-US" altLang="ko-KR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(</a:t>
            </a:r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토</a:t>
            </a:r>
            <a:r>
              <a:rPr lang="en-US" altLang="ko-KR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) ~ 11</a:t>
            </a:r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월 </a:t>
            </a:r>
            <a:r>
              <a:rPr lang="en-US" altLang="ko-KR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03</a:t>
            </a:r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일 </a:t>
            </a:r>
            <a:r>
              <a:rPr lang="en-US" altLang="ko-KR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(</a:t>
            </a:r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일</a:t>
            </a:r>
            <a:r>
              <a:rPr lang="en-US" altLang="ko-KR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 rot="10915">
            <a:off x="3726357" y="1274246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진행기간</a:t>
            </a:r>
            <a:endParaRPr lang="en-US" sz="8000" b="1" dirty="0">
              <a:solidFill>
                <a:srgbClr val="6C382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sp>
        <p:nvSpPr>
          <p:cNvPr id="16" name="Freeform 16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A04A4AD-BC5A-D85C-F042-5AB28F928B62}"/>
              </a:ext>
            </a:extLst>
          </p:cNvPr>
          <p:cNvSpPr txBox="1"/>
          <p:nvPr/>
        </p:nvSpPr>
        <p:spPr>
          <a:xfrm rot="10915">
            <a:off x="2078973" y="6558003"/>
            <a:ext cx="1394594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각 층 </a:t>
            </a:r>
            <a:r>
              <a:rPr lang="ko-KR" altLang="en-US" sz="9600" b="1" dirty="0" err="1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숙사</a:t>
            </a:r>
            <a:r>
              <a:rPr lang="ko-KR" altLang="en-US" sz="9600" b="1" dirty="0">
                <a:solidFill>
                  <a:srgbClr val="954C3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Hangyaboly"/>
                <a:sym typeface="Hangyaboly"/>
              </a:rPr>
              <a:t> 중앙</a:t>
            </a:r>
            <a:endParaRPr lang="en-US" altLang="ko-KR" sz="9600" b="1" dirty="0">
              <a:solidFill>
                <a:srgbClr val="954C3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Hangyaboly"/>
              <a:sym typeface="Hangyaboly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47944F84-16C1-9BC0-5CC7-3388039A6497}"/>
              </a:ext>
            </a:extLst>
          </p:cNvPr>
          <p:cNvSpPr txBox="1"/>
          <p:nvPr/>
        </p:nvSpPr>
        <p:spPr>
          <a:xfrm rot="10915">
            <a:off x="3634303" y="4892315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진행장소</a:t>
            </a:r>
            <a:endParaRPr lang="en-US" sz="8000" b="1" dirty="0">
              <a:solidFill>
                <a:srgbClr val="6C382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pic>
        <p:nvPicPr>
          <p:cNvPr id="20" name="WFT 로고">
            <a:extLst>
              <a:ext uri="{FF2B5EF4-FFF2-40B4-BE49-F238E27FC236}">
                <a16:creationId xmlns:a16="http://schemas.microsoft.com/office/drawing/2014/main" id="{1C1FE562-F2E4-3C1E-69DC-16BDC46C347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2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819289" y="-1850456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 rot="10915">
            <a:off x="3726357" y="1274246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참여방법</a:t>
            </a:r>
            <a:endParaRPr lang="en-US" sz="8000" b="1" dirty="0">
              <a:solidFill>
                <a:srgbClr val="6C382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sp>
        <p:nvSpPr>
          <p:cNvPr id="16" name="Freeform 16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C554D21-C0F6-AEA9-7265-DE5164D58837}"/>
              </a:ext>
            </a:extLst>
          </p:cNvPr>
          <p:cNvGrpSpPr/>
          <p:nvPr/>
        </p:nvGrpSpPr>
        <p:grpSpPr>
          <a:xfrm>
            <a:off x="2321404" y="3926423"/>
            <a:ext cx="51321373" cy="2817277"/>
            <a:chOff x="2171027" y="3924300"/>
            <a:chExt cx="51321373" cy="281727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5A2D251-35B3-6696-7A5C-8445096A3859}"/>
                </a:ext>
              </a:extLst>
            </p:cNvPr>
            <p:cNvSpPr/>
            <p:nvPr/>
          </p:nvSpPr>
          <p:spPr>
            <a:xfrm>
              <a:off x="8881350" y="6240596"/>
              <a:ext cx="37983673" cy="263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E06C998-C604-21F1-5E7D-0161F5A57296}"/>
                </a:ext>
              </a:extLst>
            </p:cNvPr>
            <p:cNvGrpSpPr/>
            <p:nvPr/>
          </p:nvGrpSpPr>
          <p:grpSpPr>
            <a:xfrm>
              <a:off x="2171027" y="3932229"/>
              <a:ext cx="13945944" cy="2809348"/>
              <a:chOff x="2171027" y="3932229"/>
              <a:chExt cx="13945944" cy="2809348"/>
            </a:xfrm>
          </p:grpSpPr>
          <p:sp>
            <p:nvSpPr>
              <p:cNvPr id="14" name="TextBox 14"/>
              <p:cNvSpPr txBox="1"/>
              <p:nvPr/>
            </p:nvSpPr>
            <p:spPr>
              <a:xfrm rot="10915">
                <a:off x="2171027" y="3932229"/>
                <a:ext cx="13945944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각 층 게시판에 비치된 떡 메모지에 자신이 감사를 표현하고자 하는 사람에게 편지를 작성합니다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.</a:t>
                </a:r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 </a:t>
                </a:r>
                <a:endParaRPr lang="en-US" altLang="ko-KR" sz="54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D26093-2DFB-CF6A-C4D4-3153C8FB228A}"/>
                  </a:ext>
                </a:extLst>
              </p:cNvPr>
              <p:cNvSpPr/>
              <p:nvPr/>
            </p:nvSpPr>
            <p:spPr>
              <a:xfrm>
                <a:off x="8755024" y="5963625"/>
                <a:ext cx="777952" cy="7779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1</a:t>
                </a:r>
                <a:endParaRPr lang="ko-KR" altLang="en-US" sz="3600" dirty="0"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5ADD8A5-6A70-F810-57F8-10DA33B8536E}"/>
                </a:ext>
              </a:extLst>
            </p:cNvPr>
            <p:cNvGrpSpPr/>
            <p:nvPr/>
          </p:nvGrpSpPr>
          <p:grpSpPr>
            <a:xfrm>
              <a:off x="23011056" y="3926774"/>
              <a:ext cx="13945944" cy="2809348"/>
              <a:chOff x="2171027" y="3932229"/>
              <a:chExt cx="13945944" cy="2809348"/>
            </a:xfrm>
          </p:grpSpPr>
          <p:sp>
            <p:nvSpPr>
              <p:cNvPr id="30" name="TextBox 14">
                <a:extLst>
                  <a:ext uri="{FF2B5EF4-FFF2-40B4-BE49-F238E27FC236}">
                    <a16:creationId xmlns:a16="http://schemas.microsoft.com/office/drawing/2014/main" id="{F6584F08-243A-35BA-29C6-BF86FF8B981F}"/>
                  </a:ext>
                </a:extLst>
              </p:cNvPr>
              <p:cNvSpPr txBox="1"/>
              <p:nvPr/>
            </p:nvSpPr>
            <p:spPr>
              <a:xfrm rot="10915">
                <a:off x="2171027" y="3932229"/>
                <a:ext cx="13945944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편지와 기부하고 싶은 금액을 같이</a:t>
                </a:r>
                <a:endParaRPr lang="en-US" altLang="ko-KR" sz="54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endParaRPr>
              </a:p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비치된 편지봉투에 넣습니다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.</a:t>
                </a: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0665CC8-6626-B040-D451-4A8D4E8DECF2}"/>
                  </a:ext>
                </a:extLst>
              </p:cNvPr>
              <p:cNvSpPr/>
              <p:nvPr/>
            </p:nvSpPr>
            <p:spPr>
              <a:xfrm>
                <a:off x="8755024" y="5963625"/>
                <a:ext cx="777952" cy="7779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2</a:t>
                </a:r>
                <a:endParaRPr lang="ko-KR" altLang="en-US" sz="3600" dirty="0"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336A54D-5F90-EE61-BA3E-461C7563F639}"/>
                </a:ext>
              </a:extLst>
            </p:cNvPr>
            <p:cNvGrpSpPr/>
            <p:nvPr/>
          </p:nvGrpSpPr>
          <p:grpSpPr>
            <a:xfrm>
              <a:off x="39546456" y="3924300"/>
              <a:ext cx="13945944" cy="2809348"/>
              <a:chOff x="2171027" y="3932229"/>
              <a:chExt cx="13945944" cy="2809348"/>
            </a:xfrm>
          </p:grpSpPr>
          <p:sp>
            <p:nvSpPr>
              <p:cNvPr id="33" name="TextBox 14">
                <a:extLst>
                  <a:ext uri="{FF2B5EF4-FFF2-40B4-BE49-F238E27FC236}">
                    <a16:creationId xmlns:a16="http://schemas.microsoft.com/office/drawing/2014/main" id="{A87CB0CE-6F3C-631A-0CCA-EE636BAA542A}"/>
                  </a:ext>
                </a:extLst>
              </p:cNvPr>
              <p:cNvSpPr txBox="1"/>
              <p:nvPr/>
            </p:nvSpPr>
            <p:spPr>
              <a:xfrm rot="10915">
                <a:off x="2171027" y="3932229"/>
                <a:ext cx="13945944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편지봉투에 발신자와 수신자의 방 번호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, </a:t>
                </a:r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이름을 기재하여</a:t>
                </a:r>
                <a:endParaRPr lang="en-US" altLang="ko-KR" sz="54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endParaRPr>
              </a:p>
              <a:p>
                <a:pPr algn="ctr"/>
                <a:r>
                  <a:rPr lang="ko-KR" altLang="en-US" sz="5400" b="1" dirty="0" err="1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숙사</a:t>
                </a:r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 중앙 작은 책상 위에 있는 우편함에 넣습니다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.</a:t>
                </a: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3896083-32B8-5777-4AB5-B7C204ED67E9}"/>
                  </a:ext>
                </a:extLst>
              </p:cNvPr>
              <p:cNvSpPr/>
              <p:nvPr/>
            </p:nvSpPr>
            <p:spPr>
              <a:xfrm>
                <a:off x="8755024" y="5963625"/>
                <a:ext cx="777952" cy="7779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3</a:t>
                </a:r>
                <a:endParaRPr lang="ko-KR" altLang="en-US" sz="3600" dirty="0"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</p:txBody>
          </p:sp>
        </p:grpSp>
      </p:grpSp>
      <p:pic>
        <p:nvPicPr>
          <p:cNvPr id="36" name="WFT 로고">
            <a:extLst>
              <a:ext uri="{FF2B5EF4-FFF2-40B4-BE49-F238E27FC236}">
                <a16:creationId xmlns:a16="http://schemas.microsoft.com/office/drawing/2014/main" id="{68B9DA2E-6A33-7FAC-602A-60F84BB69E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640665" y="-4387474"/>
            <a:ext cx="10503030" cy="18694713"/>
          </a:xfrm>
          <a:custGeom>
            <a:avLst/>
            <a:gdLst/>
            <a:ahLst/>
            <a:cxnLst/>
            <a:rect l="l" t="t" r="r" b="b"/>
            <a:pathLst>
              <a:path w="10503030" h="18694713">
                <a:moveTo>
                  <a:pt x="0" y="0"/>
                </a:moveTo>
                <a:lnTo>
                  <a:pt x="10503030" y="0"/>
                </a:lnTo>
                <a:lnTo>
                  <a:pt x="10503030" y="18694713"/>
                </a:lnTo>
                <a:lnTo>
                  <a:pt x="0" y="18694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6690423">
            <a:off x="-713360" y="-5668544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4"/>
                </a:lnTo>
                <a:lnTo>
                  <a:pt x="0" y="9175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6994669">
            <a:off x="8988183" y="5662897"/>
            <a:ext cx="11792203" cy="8858893"/>
          </a:xfrm>
          <a:custGeom>
            <a:avLst/>
            <a:gdLst/>
            <a:ahLst/>
            <a:cxnLst/>
            <a:rect l="l" t="t" r="r" b="b"/>
            <a:pathLst>
              <a:path w="11792203" h="8858893">
                <a:moveTo>
                  <a:pt x="0" y="0"/>
                </a:moveTo>
                <a:lnTo>
                  <a:pt x="11792203" y="0"/>
                </a:lnTo>
                <a:lnTo>
                  <a:pt x="11792203" y="8858893"/>
                </a:lnTo>
                <a:lnTo>
                  <a:pt x="0" y="8858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6994669">
            <a:off x="14345414" y="2899234"/>
            <a:ext cx="8384913" cy="6299166"/>
          </a:xfrm>
          <a:custGeom>
            <a:avLst/>
            <a:gdLst/>
            <a:ahLst/>
            <a:cxnLst/>
            <a:rect l="l" t="t" r="r" b="b"/>
            <a:pathLst>
              <a:path w="8384913" h="6299166">
                <a:moveTo>
                  <a:pt x="0" y="0"/>
                </a:moveTo>
                <a:lnTo>
                  <a:pt x="8384914" y="0"/>
                </a:lnTo>
                <a:lnTo>
                  <a:pt x="8384914" y="6299166"/>
                </a:lnTo>
                <a:lnTo>
                  <a:pt x="0" y="6299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6690423">
            <a:off x="-5506509" y="-1372959"/>
            <a:ext cx="12213676" cy="9175524"/>
          </a:xfrm>
          <a:custGeom>
            <a:avLst/>
            <a:gdLst/>
            <a:ahLst/>
            <a:cxnLst/>
            <a:rect l="l" t="t" r="r" b="b"/>
            <a:pathLst>
              <a:path w="12213676" h="9175524">
                <a:moveTo>
                  <a:pt x="0" y="0"/>
                </a:moveTo>
                <a:lnTo>
                  <a:pt x="12213676" y="0"/>
                </a:lnTo>
                <a:lnTo>
                  <a:pt x="12213676" y="9175525"/>
                </a:lnTo>
                <a:lnTo>
                  <a:pt x="0" y="9175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819289" y="-1850456"/>
            <a:ext cx="4875113" cy="4511696"/>
          </a:xfrm>
          <a:custGeom>
            <a:avLst/>
            <a:gdLst/>
            <a:ahLst/>
            <a:cxnLst/>
            <a:rect l="l" t="t" r="r" b="b"/>
            <a:pathLst>
              <a:path w="4875113" h="4511696">
                <a:moveTo>
                  <a:pt x="0" y="0"/>
                </a:moveTo>
                <a:lnTo>
                  <a:pt x="4875113" y="0"/>
                </a:lnTo>
                <a:lnTo>
                  <a:pt x="4875113" y="4511695"/>
                </a:lnTo>
                <a:lnTo>
                  <a:pt x="0" y="4511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3837631">
            <a:off x="2377661" y="6149670"/>
            <a:ext cx="6718061" cy="6217260"/>
          </a:xfrm>
          <a:custGeom>
            <a:avLst/>
            <a:gdLst/>
            <a:ahLst/>
            <a:cxnLst/>
            <a:rect l="l" t="t" r="r" b="b"/>
            <a:pathLst>
              <a:path w="6718061" h="6217260">
                <a:moveTo>
                  <a:pt x="0" y="0"/>
                </a:moveTo>
                <a:lnTo>
                  <a:pt x="6718062" y="0"/>
                </a:lnTo>
                <a:lnTo>
                  <a:pt x="6718062" y="6217260"/>
                </a:lnTo>
                <a:lnTo>
                  <a:pt x="0" y="6217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10915">
            <a:off x="-452162" y="735252"/>
            <a:ext cx="2602068" cy="1902762"/>
          </a:xfrm>
          <a:custGeom>
            <a:avLst/>
            <a:gdLst/>
            <a:ahLst/>
            <a:cxnLst/>
            <a:rect l="l" t="t" r="r" b="b"/>
            <a:pathLst>
              <a:path w="2602068" h="1902762">
                <a:moveTo>
                  <a:pt x="0" y="0"/>
                </a:moveTo>
                <a:lnTo>
                  <a:pt x="2602068" y="0"/>
                </a:lnTo>
                <a:lnTo>
                  <a:pt x="2602068" y="1902763"/>
                </a:lnTo>
                <a:lnTo>
                  <a:pt x="0" y="19027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7150495">
            <a:off x="-1395710" y="-2028930"/>
            <a:ext cx="5729482" cy="5302375"/>
          </a:xfrm>
          <a:custGeom>
            <a:avLst/>
            <a:gdLst/>
            <a:ahLst/>
            <a:cxnLst/>
            <a:rect l="l" t="t" r="r" b="b"/>
            <a:pathLst>
              <a:path w="5729482" h="5302375">
                <a:moveTo>
                  <a:pt x="0" y="0"/>
                </a:moveTo>
                <a:lnTo>
                  <a:pt x="5729483" y="0"/>
                </a:lnTo>
                <a:lnTo>
                  <a:pt x="5729483" y="5302375"/>
                </a:lnTo>
                <a:lnTo>
                  <a:pt x="0" y="5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2939302">
            <a:off x="16994383" y="1497210"/>
            <a:ext cx="631252" cy="911555"/>
          </a:xfrm>
          <a:custGeom>
            <a:avLst/>
            <a:gdLst/>
            <a:ahLst/>
            <a:cxnLst/>
            <a:rect l="l" t="t" r="r" b="b"/>
            <a:pathLst>
              <a:path w="631252" h="911555">
                <a:moveTo>
                  <a:pt x="0" y="0"/>
                </a:moveTo>
                <a:lnTo>
                  <a:pt x="631252" y="0"/>
                </a:lnTo>
                <a:lnTo>
                  <a:pt x="631252" y="911555"/>
                </a:lnTo>
                <a:lnTo>
                  <a:pt x="0" y="9115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95100">
            <a:off x="15999231" y="298043"/>
            <a:ext cx="1118386" cy="1457180"/>
          </a:xfrm>
          <a:custGeom>
            <a:avLst/>
            <a:gdLst/>
            <a:ahLst/>
            <a:cxnLst/>
            <a:rect l="l" t="t" r="r" b="b"/>
            <a:pathLst>
              <a:path w="1118386" h="1457180">
                <a:moveTo>
                  <a:pt x="0" y="0"/>
                </a:moveTo>
                <a:lnTo>
                  <a:pt x="1118385" y="0"/>
                </a:lnTo>
                <a:lnTo>
                  <a:pt x="1118385" y="1457180"/>
                </a:lnTo>
                <a:lnTo>
                  <a:pt x="0" y="1457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 rot="10915">
            <a:off x="3726357" y="1274246"/>
            <a:ext cx="10835800" cy="132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solidFill>
                  <a:srgbClr val="6C382E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Apricots"/>
                <a:sym typeface="Apricots"/>
              </a:rPr>
              <a:t>참여방법</a:t>
            </a:r>
            <a:endParaRPr lang="en-US" sz="8000" b="1" dirty="0">
              <a:solidFill>
                <a:srgbClr val="6C382E"/>
              </a:solidFill>
              <a:latin typeface="나눔손글씨 붓" panose="03060600000000000000" pitchFamily="66" charset="-127"/>
              <a:ea typeface="나눔손글씨 붓" panose="03060600000000000000" pitchFamily="66" charset="-127"/>
              <a:cs typeface="Apricots"/>
              <a:sym typeface="Apricots"/>
            </a:endParaRPr>
          </a:p>
        </p:txBody>
      </p:sp>
      <p:sp>
        <p:nvSpPr>
          <p:cNvPr id="16" name="Freeform 16"/>
          <p:cNvSpPr/>
          <p:nvPr/>
        </p:nvSpPr>
        <p:spPr>
          <a:xfrm rot="-3246881" flipH="1">
            <a:off x="817007" y="7861662"/>
            <a:ext cx="1304048" cy="2146582"/>
          </a:xfrm>
          <a:custGeom>
            <a:avLst/>
            <a:gdLst/>
            <a:ahLst/>
            <a:cxnLst/>
            <a:rect l="l" t="t" r="r" b="b"/>
            <a:pathLst>
              <a:path w="1304048" h="2146582">
                <a:moveTo>
                  <a:pt x="1304049" y="0"/>
                </a:moveTo>
                <a:lnTo>
                  <a:pt x="0" y="0"/>
                </a:lnTo>
                <a:lnTo>
                  <a:pt x="0" y="2146582"/>
                </a:lnTo>
                <a:lnTo>
                  <a:pt x="1304049" y="2146582"/>
                </a:lnTo>
                <a:lnTo>
                  <a:pt x="1304049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5549118" y="7777563"/>
            <a:ext cx="2018611" cy="1791517"/>
          </a:xfrm>
          <a:custGeom>
            <a:avLst/>
            <a:gdLst/>
            <a:ahLst/>
            <a:cxnLst/>
            <a:rect l="l" t="t" r="r" b="b"/>
            <a:pathLst>
              <a:path w="2018611" h="1791517">
                <a:moveTo>
                  <a:pt x="0" y="0"/>
                </a:moveTo>
                <a:lnTo>
                  <a:pt x="2018611" y="0"/>
                </a:lnTo>
                <a:lnTo>
                  <a:pt x="2018611" y="1791518"/>
                </a:lnTo>
                <a:lnTo>
                  <a:pt x="0" y="1791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C554D21-C0F6-AEA9-7265-DE5164D58837}"/>
              </a:ext>
            </a:extLst>
          </p:cNvPr>
          <p:cNvGrpSpPr/>
          <p:nvPr/>
        </p:nvGrpSpPr>
        <p:grpSpPr>
          <a:xfrm>
            <a:off x="-18553167" y="3926423"/>
            <a:ext cx="51321373" cy="2817277"/>
            <a:chOff x="2171027" y="3924300"/>
            <a:chExt cx="51321373" cy="281727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5A2D251-35B3-6696-7A5C-8445096A3859}"/>
                </a:ext>
              </a:extLst>
            </p:cNvPr>
            <p:cNvSpPr/>
            <p:nvPr/>
          </p:nvSpPr>
          <p:spPr>
            <a:xfrm>
              <a:off x="8881350" y="6240596"/>
              <a:ext cx="37983673" cy="2631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E06C998-C604-21F1-5E7D-0161F5A57296}"/>
                </a:ext>
              </a:extLst>
            </p:cNvPr>
            <p:cNvGrpSpPr/>
            <p:nvPr/>
          </p:nvGrpSpPr>
          <p:grpSpPr>
            <a:xfrm>
              <a:off x="2171027" y="3932229"/>
              <a:ext cx="13945944" cy="2809348"/>
              <a:chOff x="2171027" y="3932229"/>
              <a:chExt cx="13945944" cy="2809348"/>
            </a:xfrm>
          </p:grpSpPr>
          <p:sp>
            <p:nvSpPr>
              <p:cNvPr id="14" name="TextBox 14"/>
              <p:cNvSpPr txBox="1"/>
              <p:nvPr/>
            </p:nvSpPr>
            <p:spPr>
              <a:xfrm rot="10915">
                <a:off x="2171027" y="3932229"/>
                <a:ext cx="13945944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각 층 게시판에 비치된 떡 메모지에 자신이 감사를 표현하고자 하는 사람에게 편지를 작성합니다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.</a:t>
                </a:r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 </a:t>
                </a:r>
                <a:endParaRPr lang="en-US" altLang="ko-KR" sz="54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5D26093-2DFB-CF6A-C4D4-3153C8FB228A}"/>
                  </a:ext>
                </a:extLst>
              </p:cNvPr>
              <p:cNvSpPr/>
              <p:nvPr/>
            </p:nvSpPr>
            <p:spPr>
              <a:xfrm>
                <a:off x="8755024" y="5963625"/>
                <a:ext cx="777952" cy="7779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1</a:t>
                </a:r>
                <a:endParaRPr lang="ko-KR" altLang="en-US" sz="3600" dirty="0"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5ADD8A5-6A70-F810-57F8-10DA33B8536E}"/>
                </a:ext>
              </a:extLst>
            </p:cNvPr>
            <p:cNvGrpSpPr/>
            <p:nvPr/>
          </p:nvGrpSpPr>
          <p:grpSpPr>
            <a:xfrm>
              <a:off x="23011056" y="3926774"/>
              <a:ext cx="13945944" cy="2809348"/>
              <a:chOff x="2171027" y="3932229"/>
              <a:chExt cx="13945944" cy="2809348"/>
            </a:xfrm>
          </p:grpSpPr>
          <p:sp>
            <p:nvSpPr>
              <p:cNvPr id="30" name="TextBox 14">
                <a:extLst>
                  <a:ext uri="{FF2B5EF4-FFF2-40B4-BE49-F238E27FC236}">
                    <a16:creationId xmlns:a16="http://schemas.microsoft.com/office/drawing/2014/main" id="{F6584F08-243A-35BA-29C6-BF86FF8B981F}"/>
                  </a:ext>
                </a:extLst>
              </p:cNvPr>
              <p:cNvSpPr txBox="1"/>
              <p:nvPr/>
            </p:nvSpPr>
            <p:spPr>
              <a:xfrm rot="10915">
                <a:off x="2171027" y="3932229"/>
                <a:ext cx="13945944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편지와 기부하고 싶은 금액을 같이</a:t>
                </a:r>
                <a:endParaRPr lang="en-US" altLang="ko-KR" sz="54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endParaRPr>
              </a:p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비치된 편지봉투에 넣습니다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.</a:t>
                </a: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0665CC8-6626-B040-D451-4A8D4E8DECF2}"/>
                  </a:ext>
                </a:extLst>
              </p:cNvPr>
              <p:cNvSpPr/>
              <p:nvPr/>
            </p:nvSpPr>
            <p:spPr>
              <a:xfrm>
                <a:off x="8755024" y="5963625"/>
                <a:ext cx="777952" cy="7779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2</a:t>
                </a:r>
                <a:endParaRPr lang="ko-KR" altLang="en-US" sz="3600" dirty="0"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336A54D-5F90-EE61-BA3E-461C7563F639}"/>
                </a:ext>
              </a:extLst>
            </p:cNvPr>
            <p:cNvGrpSpPr/>
            <p:nvPr/>
          </p:nvGrpSpPr>
          <p:grpSpPr>
            <a:xfrm>
              <a:off x="39546456" y="3924300"/>
              <a:ext cx="13945944" cy="2809348"/>
              <a:chOff x="2171027" y="3932229"/>
              <a:chExt cx="13945944" cy="2809348"/>
            </a:xfrm>
          </p:grpSpPr>
          <p:sp>
            <p:nvSpPr>
              <p:cNvPr id="33" name="TextBox 14">
                <a:extLst>
                  <a:ext uri="{FF2B5EF4-FFF2-40B4-BE49-F238E27FC236}">
                    <a16:creationId xmlns:a16="http://schemas.microsoft.com/office/drawing/2014/main" id="{A87CB0CE-6F3C-631A-0CCA-EE636BAA542A}"/>
                  </a:ext>
                </a:extLst>
              </p:cNvPr>
              <p:cNvSpPr txBox="1"/>
              <p:nvPr/>
            </p:nvSpPr>
            <p:spPr>
              <a:xfrm rot="10915">
                <a:off x="2171027" y="3932229"/>
                <a:ext cx="13945944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편지봉투에 발신자와 수신자의 방 번호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, </a:t>
                </a:r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이름을 기재하여</a:t>
                </a:r>
                <a:endParaRPr lang="en-US" altLang="ko-KR" sz="5400" b="1" dirty="0">
                  <a:solidFill>
                    <a:srgbClr val="954C3E"/>
                  </a:solidFill>
                  <a:latin typeface="나눔손글씨 붓" panose="03060600000000000000" pitchFamily="66" charset="-127"/>
                  <a:ea typeface="나눔손글씨 붓" panose="03060600000000000000" pitchFamily="66" charset="-127"/>
                  <a:cs typeface="Hangyaboly"/>
                  <a:sym typeface="Hangyaboly"/>
                </a:endParaRPr>
              </a:p>
              <a:p>
                <a:pPr algn="ctr"/>
                <a:r>
                  <a:rPr lang="ko-KR" altLang="en-US" sz="5400" b="1" dirty="0" err="1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숙사</a:t>
                </a:r>
                <a:r>
                  <a:rPr lang="ko-KR" altLang="en-US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 중앙 작은 책상 위에 있는 우편함에 넣습니다</a:t>
                </a:r>
                <a:r>
                  <a:rPr lang="en-US" altLang="ko-KR" sz="5400" b="1" dirty="0">
                    <a:solidFill>
                      <a:srgbClr val="954C3E"/>
                    </a:solidFill>
                    <a:latin typeface="나눔손글씨 붓" panose="03060600000000000000" pitchFamily="66" charset="-127"/>
                    <a:ea typeface="나눔손글씨 붓" panose="03060600000000000000" pitchFamily="66" charset="-127"/>
                    <a:cs typeface="Hangyaboly"/>
                    <a:sym typeface="Hangyaboly"/>
                  </a:rPr>
                  <a:t>.</a:t>
                </a: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3896083-32B8-5777-4AB5-B7C204ED67E9}"/>
                  </a:ext>
                </a:extLst>
              </p:cNvPr>
              <p:cNvSpPr/>
              <p:nvPr/>
            </p:nvSpPr>
            <p:spPr>
              <a:xfrm>
                <a:off x="8755024" y="5963625"/>
                <a:ext cx="777952" cy="77795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600" dirty="0">
                    <a:latin typeface="나눔손글씨 붓" panose="03060600000000000000" pitchFamily="66" charset="-127"/>
                    <a:ea typeface="나눔손글씨 붓" panose="03060600000000000000" pitchFamily="66" charset="-127"/>
                  </a:rPr>
                  <a:t>3</a:t>
                </a:r>
                <a:endParaRPr lang="ko-KR" altLang="en-US" sz="3600" dirty="0">
                  <a:latin typeface="나눔손글씨 붓" panose="03060600000000000000" pitchFamily="66" charset="-127"/>
                  <a:ea typeface="나눔손글씨 붓" panose="03060600000000000000" pitchFamily="66" charset="-127"/>
                </a:endParaRPr>
              </a:p>
            </p:txBody>
          </p:sp>
        </p:grpSp>
      </p:grpSp>
      <p:pic>
        <p:nvPicPr>
          <p:cNvPr id="13" name="WFT 로고">
            <a:extLst>
              <a:ext uri="{FF2B5EF4-FFF2-40B4-BE49-F238E27FC236}">
                <a16:creationId xmlns:a16="http://schemas.microsoft.com/office/drawing/2014/main" id="{E554B201-FBA6-4739-A401-3BF4871BC8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580" y="9639301"/>
            <a:ext cx="1456466" cy="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0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253</Words>
  <Application>Microsoft Office PowerPoint</Application>
  <PresentationFormat>사용자 지정</PresentationFormat>
  <Paragraphs>65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Calibri</vt:lpstr>
      <vt:lpstr>나눔손글씨 붓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Peach Orange Pastel Aesthetic Watercolor Autumn Group Project Presentation</dc:title>
  <cp:lastModifiedBy>Yeseong Lee</cp:lastModifiedBy>
  <cp:revision>2</cp:revision>
  <dcterms:created xsi:type="dcterms:W3CDTF">2006-08-16T00:00:00Z</dcterms:created>
  <dcterms:modified xsi:type="dcterms:W3CDTF">2024-10-08T09:37:22Z</dcterms:modified>
  <dc:identifier>DAGSkvmtoM4</dc:identifier>
</cp:coreProperties>
</file>